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8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EF323-4DBA-2E0F-196D-369A65732D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CE4580-2F64-0EAF-4211-E19AA1B2A4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35517C-45C5-7ABD-1E96-9EFA4F3DF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9E357-D020-4C84-AE7E-B12DC6912CA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29A82-2BD1-3DA7-C44F-08F5C3035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8EB87-589C-2E25-1A51-45C432B08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78FCC-18EA-4366-B64B-80F84A2BB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828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7987F-7B7C-B9D7-1D39-803D8027E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A423FD-A7A0-28A2-784E-8FBFD7641D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C7937-93C3-DC5D-870A-CD1123774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9E357-D020-4C84-AE7E-B12DC6912CA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E0705D-EA15-0DC8-D921-102A57950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AEF1E-4842-4ABD-2866-9E2632FBC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78FCC-18EA-4366-B64B-80F84A2BB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274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B32989-5189-F210-7BBC-DC96A6651E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E6E562-3807-798B-C3A0-87069CF26E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FFAFBF-DBE8-0818-F04A-8098188A4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9E357-D020-4C84-AE7E-B12DC6912CA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0D030-FA53-B449-C48E-1A84B6ACD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5C6F0-A1A1-8538-9EB8-4B34E1435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78FCC-18EA-4366-B64B-80F84A2BB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046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AB13A-F59C-968A-37E6-12493B189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3A62E-81EF-7584-86E9-AB22732ED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E98021-92AB-608E-9C83-837CBE5C9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9E357-D020-4C84-AE7E-B12DC6912CA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F2DDDC-B418-FB3E-8480-05ACEFA9B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1FC6D-E1DC-BA7E-A2D1-DA014B7F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78FCC-18EA-4366-B64B-80F84A2BB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590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EDEE-22CA-A21D-6D96-517D4828C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0003BC-5BD9-75F2-A7C1-14250D1F1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6A3D27-4B17-B2E9-79D5-145C3163A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9E357-D020-4C84-AE7E-B12DC6912CA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B1431F-6462-8639-F727-18E6FF2D9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A260A-9388-27FF-70CF-5F9DFD109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78FCC-18EA-4366-B64B-80F84A2BB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368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BD3FE-B238-30A5-03AE-19A3835B6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97078-5A8A-58EB-A099-D0C895DB6C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998DEB-CC52-7AE6-9A1F-38F068425E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983549-B050-6F8C-A0AC-B1BF002BC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9E357-D020-4C84-AE7E-B12DC6912CA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800125-CEF8-1F4B-377E-2FCD85ADC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15B86D-E36B-6BA7-0897-0CD6D1B06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78FCC-18EA-4366-B64B-80F84A2BB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766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3E0D2-B654-211A-7606-4E4B37187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63AF6E-2B0B-FFC6-C1ED-268240FD18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74045C-CF62-8624-F397-DD9C4A6665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049DEA-0AF8-D0FB-9EB6-0937AF1AB9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8F72FE-6CF3-0E96-3068-62B8F0640A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392F36-8F4F-2828-DDDC-DCD6CF78E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9E357-D020-4C84-AE7E-B12DC6912CA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69BA4E-75E1-2D97-3FD2-522CBE3F4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E40618-FB50-560A-A77C-65B9ACCA7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78FCC-18EA-4366-B64B-80F84A2BB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406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8E645-E592-FE56-BE0A-00A6F20C8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64480F-7081-84A4-C870-9AAA9EC5A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9E357-D020-4C84-AE7E-B12DC6912CA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8AD295-115E-EF29-4872-07BD21DAD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54C3E1-A71A-E820-49A8-631E96667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78FCC-18EA-4366-B64B-80F84A2BB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51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554602-8E57-A61A-2976-19C41FDD2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9E357-D020-4C84-AE7E-B12DC6912CA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9C758C-87FD-E3B3-9F40-BC4BCDF62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3BD4A9-E58F-AA0F-11AE-80ED87354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78FCC-18EA-4366-B64B-80F84A2BB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62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55855-902D-23F5-BE80-E6C70EE94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40BD6-59D2-10D6-86BC-64A058983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54990E-4505-97C4-193F-0BE4C4A923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2EC8E9-77C1-A340-8609-18A04FF0E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9E357-D020-4C84-AE7E-B12DC6912CA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594532-01FA-CD40-B793-5EC1A7B7B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E77F1E-038D-6719-7424-160FA43CC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78FCC-18EA-4366-B64B-80F84A2BB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06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23663-D47E-9CFC-419A-EB6615A8C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B65A59-D4A3-92B2-837C-17050FC655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8DCE0A-695D-2766-D6CF-5073C6260D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788819-A686-9268-0D5F-769E3D0E2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9E357-D020-4C84-AE7E-B12DC6912CA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7D7A48-C524-2435-D1AC-F7A69009D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2BAA51-BC80-30A4-9241-6A6ABF461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78FCC-18EA-4366-B64B-80F84A2BB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380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26F29B-FA33-B196-8D95-FB413A509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DB755A-E121-0FB0-3C44-DA140D172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93F0A-1E75-F3B4-C92B-7D08702A72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A9E357-D020-4C84-AE7E-B12DC6912CA5}" type="datetimeFigureOut">
              <a:rPr lang="en-US" smtClean="0"/>
              <a:t>6/16/2022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17775-1055-CFAF-AF20-09EDB9FA7E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CC96F1-4B72-E36F-3F1E-C81E39EB27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078FCC-18EA-4366-B64B-80F84A2BB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751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B923D9-FF4F-1388-B792-9F9C651900E9}"/>
              </a:ext>
            </a:extLst>
          </p:cNvPr>
          <p:cNvSpPr txBox="1"/>
          <p:nvPr/>
        </p:nvSpPr>
        <p:spPr>
          <a:xfrm>
            <a:off x="2376071" y="1213538"/>
            <a:ext cx="7439857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BÁO CÁO ĐỒ ÁN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E6A9BB-A89B-4DA7-F4E3-212FD07E3C5B}"/>
              </a:ext>
            </a:extLst>
          </p:cNvPr>
          <p:cNvSpPr txBox="1"/>
          <p:nvPr/>
        </p:nvSpPr>
        <p:spPr>
          <a:xfrm>
            <a:off x="1855615" y="2617445"/>
            <a:ext cx="84807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THỰC TẾ ẢO TĂNG CƯỜNG VỚI VẬT THỂ 2D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44ADCD-ED3D-6F7A-AFF2-233D588C4FD6}"/>
              </a:ext>
            </a:extLst>
          </p:cNvPr>
          <p:cNvSpPr txBox="1"/>
          <p:nvPr/>
        </p:nvSpPr>
        <p:spPr>
          <a:xfrm>
            <a:off x="1855615" y="3569677"/>
            <a:ext cx="3811251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Hồng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Phong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18520331</a:t>
            </a:r>
          </a:p>
          <a:p>
            <a:r>
              <a:rPr lang="en-US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Văn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Mạnh</a:t>
            </a:r>
            <a:r>
              <a:rPr lang="en-US" sz="2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- 20521595</a:t>
            </a:r>
          </a:p>
          <a:p>
            <a:endParaRPr lang="en-US" sz="2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D85F6E-3F83-36EE-01D5-1DC0AF6BF84E}"/>
              </a:ext>
            </a:extLst>
          </p:cNvPr>
          <p:cNvSpPr txBox="1"/>
          <p:nvPr/>
        </p:nvSpPr>
        <p:spPr>
          <a:xfrm>
            <a:off x="12359773" y="3001520"/>
            <a:ext cx="2846102" cy="11363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 </a:t>
            </a:r>
            <a:r>
              <a:rPr lang="en-US" sz="5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5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gì</a:t>
            </a:r>
            <a:r>
              <a:rPr lang="en-US" sz="5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104515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3" descr="A picture containing text, grass, tree, outdoor&#10;&#10;Description automatically generated">
            <a:extLst>
              <a:ext uri="{FF2B5EF4-FFF2-40B4-BE49-F238E27FC236}">
                <a16:creationId xmlns:a16="http://schemas.microsoft.com/office/drawing/2014/main" id="{7956A13D-7806-D4BC-7948-FB3DF0E701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44" r="10344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A80B77-9751-1043-0B55-AB42B02435D2}"/>
              </a:ext>
            </a:extLst>
          </p:cNvPr>
          <p:cNvSpPr txBox="1"/>
          <p:nvPr/>
        </p:nvSpPr>
        <p:spPr>
          <a:xfrm>
            <a:off x="8083195" y="2860843"/>
            <a:ext cx="2846102" cy="11363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 </a:t>
            </a:r>
            <a:r>
              <a:rPr lang="en-US" sz="5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5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gì</a:t>
            </a:r>
            <a:r>
              <a:rPr lang="en-US" sz="5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559801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0C91A31-1D0D-C7B7-9EB5-D6033B91A3BD}"/>
              </a:ext>
            </a:extLst>
          </p:cNvPr>
          <p:cNvSpPr txBox="1"/>
          <p:nvPr/>
        </p:nvSpPr>
        <p:spPr>
          <a:xfrm>
            <a:off x="281355" y="370862"/>
            <a:ext cx="4106466" cy="11363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5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5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5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5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3D02C9-0816-AAD3-F367-CA17946DB591}"/>
              </a:ext>
            </a:extLst>
          </p:cNvPr>
          <p:cNvSpPr txBox="1"/>
          <p:nvPr/>
        </p:nvSpPr>
        <p:spPr>
          <a:xfrm>
            <a:off x="281355" y="1901070"/>
            <a:ext cx="851867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3D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video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vật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2D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2FBBB9-673E-4CEE-3193-94A3ED1A37A6}"/>
              </a:ext>
            </a:extLst>
          </p:cNvPr>
          <p:cNvSpPr txBox="1"/>
          <p:nvPr/>
        </p:nvSpPr>
        <p:spPr>
          <a:xfrm>
            <a:off x="281354" y="2760384"/>
            <a:ext cx="445346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Vật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ổn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67BE58-CF7B-5157-8452-D6EF091CA0BB}"/>
              </a:ext>
            </a:extLst>
          </p:cNvPr>
          <p:cNvSpPr txBox="1"/>
          <p:nvPr/>
        </p:nvSpPr>
        <p:spPr>
          <a:xfrm>
            <a:off x="281353" y="3665018"/>
            <a:ext cx="461536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thao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vật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695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ArUco marker tracking on the HoloLens - Mitchell Doughty">
            <a:extLst>
              <a:ext uri="{FF2B5EF4-FFF2-40B4-BE49-F238E27FC236}">
                <a16:creationId xmlns:a16="http://schemas.microsoft.com/office/drawing/2014/main" id="{7E8E2A79-1B52-8B34-63E1-EBEFBC1319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1" y="2472761"/>
            <a:ext cx="1380848" cy="135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B41AED-D8D0-77A9-9F3A-476221E0FE9C}"/>
              </a:ext>
            </a:extLst>
          </p:cNvPr>
          <p:cNvSpPr txBox="1"/>
          <p:nvPr/>
        </p:nvSpPr>
        <p:spPr>
          <a:xfrm>
            <a:off x="526302" y="4049486"/>
            <a:ext cx="17506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b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etectMarkers</a:t>
            </a:r>
            <a:endParaRPr lang="en-US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b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aruco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32" name="Picture 8" descr="AR Tags and their Applications in Computer Vision Tasks – NUS Information  Technology">
            <a:extLst>
              <a:ext uri="{FF2B5EF4-FFF2-40B4-BE49-F238E27FC236}">
                <a16:creationId xmlns:a16="http://schemas.microsoft.com/office/drawing/2014/main" id="{6D1EA876-FB81-B3EA-3CF8-4967C3754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057" y="1780393"/>
            <a:ext cx="2421894" cy="2269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06A7E12-2166-5CC6-3C0F-0F0C1C314332}"/>
              </a:ext>
            </a:extLst>
          </p:cNvPr>
          <p:cNvSpPr txBox="1"/>
          <p:nvPr/>
        </p:nvSpPr>
        <p:spPr>
          <a:xfrm>
            <a:off x="3434956" y="4049486"/>
            <a:ext cx="16408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PoseEstimation</a:t>
            </a:r>
            <a:endParaRPr lang="en-US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b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aruco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Rvec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tvec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34" name="Picture 10" descr="Untitled">
            <a:extLst>
              <a:ext uri="{FF2B5EF4-FFF2-40B4-BE49-F238E27FC236}">
                <a16:creationId xmlns:a16="http://schemas.microsoft.com/office/drawing/2014/main" id="{9E7EE249-6128-2F6C-CE88-63851F5391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9960" y="2072148"/>
            <a:ext cx="5032686" cy="2713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D9DBFC-97A9-EE47-4756-16E309228A2B}"/>
              </a:ext>
            </a:extLst>
          </p:cNvPr>
          <p:cNvSpPr txBox="1"/>
          <p:nvPr/>
        </p:nvSpPr>
        <p:spPr>
          <a:xfrm>
            <a:off x="8634024" y="4972816"/>
            <a:ext cx="1424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projectPoints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782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E5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2022-06-16 00-27-50">
            <a:hlinkClick r:id="" action="ppaction://media"/>
            <a:extLst>
              <a:ext uri="{FF2B5EF4-FFF2-40B4-BE49-F238E27FC236}">
                <a16:creationId xmlns:a16="http://schemas.microsoft.com/office/drawing/2014/main" id="{B74A2867-0A63-D346-27AE-ED144A8AAC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941" y="643467"/>
            <a:ext cx="990411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541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4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73</Words>
  <Application>Microsoft Office PowerPoint</Application>
  <PresentationFormat>Widescreen</PresentationFormat>
  <Paragraphs>16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Void PhongEnder</dc:creator>
  <cp:lastModifiedBy>Void PhongEnder</cp:lastModifiedBy>
  <cp:revision>5</cp:revision>
  <dcterms:created xsi:type="dcterms:W3CDTF">2022-06-15T17:45:25Z</dcterms:created>
  <dcterms:modified xsi:type="dcterms:W3CDTF">2022-06-15T18:36:58Z</dcterms:modified>
</cp:coreProperties>
</file>

<file path=docProps/thumbnail.jpeg>
</file>